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rdos.dikti.go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87575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PANDUAN PENGGUNAAN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d-ID" dirty="0" smtClean="0"/>
              <a:t>SISTEM PENGELOLAAN SERDOS ONLINE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KATEGORI PENGGUNA:  </a:t>
            </a:r>
            <a:br>
              <a:rPr lang="id-ID" sz="2200" dirty="0" smtClean="0"/>
            </a:br>
            <a:r>
              <a:rPr lang="id-ID" sz="2200" dirty="0" smtClean="0"/>
              <a:t>PERGURUAN TINGGI PENGUSUL (PTU)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4724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INFORMASI - </a:t>
            </a: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SERTIFIKASI DOSEN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JENDERAL PENDIDIKAN TINGGI                                 KEMENTERIAN PENDIDIKAN NASIONAL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Logo P&amp;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UBAH PASSWORD</a:t>
            </a:r>
            <a:endParaRPr lang="id-ID" dirty="0"/>
          </a:p>
        </p:txBody>
      </p:sp>
      <p:pic>
        <p:nvPicPr>
          <p:cNvPr id="34818" name="Picture 2" descr="ubah_pass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63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enu_ptu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92637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UTAMA UNTUK PERAN PTU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ISIAN KELENGKAPAN DATA PSD (1)</a:t>
            </a:r>
            <a:endParaRPr lang="id-ID" dirty="0"/>
          </a:p>
        </p:txBody>
      </p:sp>
      <p:pic>
        <p:nvPicPr>
          <p:cNvPr id="36866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39017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ISIAN KELENGKAPAN DATA PSD (2)</a:t>
            </a:r>
            <a:endParaRPr lang="id-ID" dirty="0"/>
          </a:p>
        </p:txBody>
      </p:sp>
      <p:pic>
        <p:nvPicPr>
          <p:cNvPr id="37890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543800" cy="50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DAFTAR DOSEN LK&amp; LEKTOR</a:t>
            </a:r>
            <a:endParaRPr lang="id-ID" dirty="0"/>
          </a:p>
        </p:txBody>
      </p:sp>
      <p:pic>
        <p:nvPicPr>
          <p:cNvPr id="2050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5158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</a:t>
            </a:r>
            <a:endParaRPr lang="id-ID" dirty="0"/>
          </a:p>
        </p:txBody>
      </p:sp>
      <p:pic>
        <p:nvPicPr>
          <p:cNvPr id="3074" name="Picture 2" descr="menu_ptu_ne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82" y="1828800"/>
            <a:ext cx="85583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(1)</a:t>
            </a:r>
            <a:endParaRPr lang="id-ID" dirty="0"/>
          </a:p>
        </p:txBody>
      </p:sp>
      <p:pic>
        <p:nvPicPr>
          <p:cNvPr id="3074" name="Picture 2" descr="menu_ptu_ne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82" y="1828800"/>
            <a:ext cx="85583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(2)</a:t>
            </a:r>
            <a:endParaRPr lang="id-ID" dirty="0"/>
          </a:p>
        </p:txBody>
      </p:sp>
      <p:pic>
        <p:nvPicPr>
          <p:cNvPr id="4098" name="Picture 2" descr="menu_ptu_ne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7054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(3)</a:t>
            </a:r>
            <a:endParaRPr lang="id-ID" dirty="0"/>
          </a:p>
        </p:txBody>
      </p:sp>
      <p:pic>
        <p:nvPicPr>
          <p:cNvPr id="5122" name="Picture 2" descr="menu_ptu_ne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84374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(4)</a:t>
            </a:r>
            <a:br>
              <a:rPr lang="id-ID" dirty="0" smtClean="0"/>
            </a:br>
            <a:r>
              <a:rPr lang="id-ID" dirty="0" smtClean="0"/>
              <a:t>Pengisian ALASAN TIDAK DIUSULKAN</a:t>
            </a:r>
            <a:endParaRPr lang="id-ID" dirty="0"/>
          </a:p>
        </p:txBody>
      </p:sp>
      <p:pic>
        <p:nvPicPr>
          <p:cNvPr id="6146" name="Picture 2" descr="menu_ptu_ne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762286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SISTEM PENGELOLAAN SERDOS ONLINE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id-ID" dirty="0" smtClean="0"/>
              <a:t>Pengelolaan Data/Informasi Serdos secara online:</a:t>
            </a:r>
          </a:p>
          <a:p>
            <a:pPr lvl="1"/>
            <a:r>
              <a:rPr lang="id-ID" sz="2400" dirty="0" smtClean="0"/>
              <a:t>Pengusulan</a:t>
            </a:r>
          </a:p>
          <a:p>
            <a:pPr lvl="1"/>
            <a:r>
              <a:rPr lang="id-ID" sz="2400" dirty="0" smtClean="0"/>
              <a:t>Pengisian Deskripsi Diri</a:t>
            </a:r>
          </a:p>
          <a:p>
            <a:pPr lvl="1"/>
            <a:r>
              <a:rPr lang="id-ID" sz="2400" dirty="0" smtClean="0"/>
              <a:t>Penilaian</a:t>
            </a:r>
          </a:p>
          <a:p>
            <a:pPr lvl="1"/>
            <a:r>
              <a:rPr lang="id-ID" sz="2400" dirty="0" smtClean="0"/>
              <a:t>Dll</a:t>
            </a:r>
          </a:p>
          <a:p>
            <a:pPr lvl="0"/>
            <a:r>
              <a:rPr lang="id-ID" dirty="0" smtClean="0"/>
              <a:t>Alamat: </a:t>
            </a:r>
            <a:r>
              <a:rPr lang="id-ID" b="1" dirty="0" smtClean="0">
                <a:hlinkClick r:id="rId2"/>
              </a:rPr>
              <a:t>http://serdos.dikti.go.id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(5)</a:t>
            </a:r>
            <a:br>
              <a:rPr lang="id-ID" dirty="0" smtClean="0"/>
            </a:br>
            <a:r>
              <a:rPr lang="id-ID" dirty="0" smtClean="0"/>
              <a:t>HASIL PENGISIAN</a:t>
            </a:r>
            <a:endParaRPr lang="id-ID" dirty="0"/>
          </a:p>
        </p:txBody>
      </p:sp>
      <p:pic>
        <p:nvPicPr>
          <p:cNvPr id="7170" name="Picture 2" descr="menu_ptu_new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62" y="2286000"/>
            <a:ext cx="90328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(6)</a:t>
            </a:r>
            <a:br>
              <a:rPr lang="id-ID" dirty="0" smtClean="0"/>
            </a:br>
            <a:r>
              <a:rPr lang="id-ID" dirty="0" smtClean="0"/>
              <a:t>HALAMAN PERSETUJUAN – 2 KALI!</a:t>
            </a:r>
            <a:endParaRPr lang="id-ID" dirty="0"/>
          </a:p>
        </p:txBody>
      </p:sp>
      <p:pic>
        <p:nvPicPr>
          <p:cNvPr id="8194" name="Picture 2" descr="menu_ptu_new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63026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menu_ptu_new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861225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VERIFIKASI DATA USULAN DYS (7)</a:t>
            </a:r>
            <a:br>
              <a:rPr lang="id-ID" dirty="0" smtClean="0"/>
            </a:br>
            <a:r>
              <a:rPr lang="id-ID" dirty="0" smtClean="0"/>
              <a:t>HALAMAN SETELAH PERSETUJUAN</a:t>
            </a:r>
            <a:endParaRPr lang="id-ID" dirty="0"/>
          </a:p>
        </p:txBody>
      </p:sp>
      <p:pic>
        <p:nvPicPr>
          <p:cNvPr id="9218" name="Picture 2" descr="menu_ptu_new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004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MANAJEMEN AKUN PESERTA</a:t>
            </a:r>
            <a:endParaRPr lang="id-ID" dirty="0"/>
          </a:p>
        </p:txBody>
      </p:sp>
      <p:pic>
        <p:nvPicPr>
          <p:cNvPr id="10242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16910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id-ID" sz="2000" dirty="0" smtClean="0"/>
              <a:t>SERDOS ONLINE UNTUK PTU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MENU PENGELOLAAN USULAN &amp; PENILAIAN SERTIFIKASI (1)</a:t>
            </a:r>
            <a:endParaRPr lang="id-ID" sz="2400" dirty="0"/>
          </a:p>
        </p:txBody>
      </p:sp>
      <p:pic>
        <p:nvPicPr>
          <p:cNvPr id="11266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15637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id-ID" sz="2000" dirty="0" smtClean="0"/>
              <a:t>SERDOS ONLINE UNTUK PTU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MENU PENGELOLAAN USULAN &amp; PENILAIAN SERTIFIKASI(2) HALAMAN DATA IDeNTITAS PESERTA SeRDOS</a:t>
            </a:r>
            <a:endParaRPr lang="id-ID" sz="2400" dirty="0"/>
          </a:p>
        </p:txBody>
      </p:sp>
      <p:pic>
        <p:nvPicPr>
          <p:cNvPr id="1229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820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id-ID" sz="2000" dirty="0" smtClean="0"/>
              <a:t>SERDOS ONLINE UNTUK PTU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MENU PENGELOLAAN USULAN &amp; PENILAIAN SERTIFIKASI (3)</a:t>
            </a:r>
            <a:br>
              <a:rPr lang="id-ID" sz="2400" dirty="0" smtClean="0"/>
            </a:br>
            <a:r>
              <a:rPr lang="id-ID" sz="2400" dirty="0" smtClean="0"/>
              <a:t>HALAMAN ISIAN BIODATA PESERTA SeRDOS</a:t>
            </a:r>
            <a:endParaRPr lang="id-ID" sz="2400" dirty="0"/>
          </a:p>
        </p:txBody>
      </p:sp>
      <p:pic>
        <p:nvPicPr>
          <p:cNvPr id="13314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50013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id-ID" sz="2000" dirty="0" smtClean="0"/>
              <a:t>SERDOS ONLINE UNTUK PTU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MENU PENGELOLAAN USULAN &amp; PENILAIAN SERTIFIKASI (3)</a:t>
            </a:r>
            <a:br>
              <a:rPr lang="id-ID" sz="2400" dirty="0" smtClean="0"/>
            </a:br>
            <a:r>
              <a:rPr lang="id-ID" sz="2400" dirty="0" smtClean="0"/>
              <a:t>HALAMAN ISIAN BIODATA PESERTA SeRDOS</a:t>
            </a:r>
            <a:endParaRPr lang="id-ID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781402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id-ID" sz="2000" dirty="0" smtClean="0"/>
              <a:t>SERDOS ONLINE UNTUK PTU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MENU PENGELOLAAN USULAN &amp; PENILAIAN SERTIFIKASI (3)</a:t>
            </a:r>
            <a:br>
              <a:rPr lang="id-ID" sz="2400" dirty="0" smtClean="0"/>
            </a:br>
            <a:r>
              <a:rPr lang="id-ID" sz="2400" dirty="0" smtClean="0"/>
              <a:t>HALAMAN MONITORING PESERTA SETELAH DIUSULKAN</a:t>
            </a:r>
            <a:endParaRPr lang="id-ID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447800"/>
            <a:ext cx="79884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4437331"/>
            <a:ext cx="8001000" cy="23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495800" y="39624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1" y="3429001"/>
            <a:ext cx="2286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09800"/>
            <a:ext cx="604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BERKARYA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057400"/>
            <a:ext cx="822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PENGGUNA SERDOS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</a:t>
            </a:r>
            <a:r>
              <a:rPr lang="en-US" sz="2800" dirty="0" err="1" smtClean="0"/>
              <a:t>eserta</a:t>
            </a:r>
            <a:r>
              <a:rPr lang="id-ID" sz="2800" dirty="0" smtClean="0"/>
              <a:t> (Dosen yang disertifikasi, DYS)</a:t>
            </a:r>
          </a:p>
          <a:p>
            <a:r>
              <a:rPr lang="id-ID" sz="2800" dirty="0" smtClean="0"/>
              <a:t>Perguruan Tinggi Pengusul (PTU)</a:t>
            </a:r>
          </a:p>
          <a:p>
            <a:r>
              <a:rPr lang="id-ID" sz="2800" dirty="0" smtClean="0"/>
              <a:t>Perguruan Tinggi Penilai Sertifikasi (PTPS)</a:t>
            </a:r>
          </a:p>
          <a:p>
            <a:r>
              <a:rPr lang="id-ID" sz="2800" dirty="0" smtClean="0"/>
              <a:t>Manajemen Dikti</a:t>
            </a:r>
          </a:p>
          <a:p>
            <a:r>
              <a:rPr lang="id-ID" sz="2800" dirty="0" smtClean="0"/>
              <a:t>Administrator</a:t>
            </a:r>
          </a:p>
          <a:p>
            <a:r>
              <a:rPr lang="id-ID" sz="2800" dirty="0" smtClean="0"/>
              <a:t>Pejabat</a:t>
            </a:r>
          </a:p>
          <a:p>
            <a:r>
              <a:rPr lang="id-ID" sz="2800" dirty="0" smtClean="0"/>
              <a:t>Mahasiswa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Sejawat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Asesor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PTU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Memantau dosen yang </a:t>
            </a:r>
            <a:r>
              <a:rPr lang="id-ID" i="1" dirty="0" smtClean="0"/>
              <a:t>eligible</a:t>
            </a:r>
            <a:r>
              <a:rPr lang="id-ID" dirty="0" smtClean="0"/>
              <a:t> untuk diusulkan</a:t>
            </a:r>
          </a:p>
          <a:p>
            <a:r>
              <a:rPr lang="id-ID" dirty="0" smtClean="0"/>
              <a:t>Verifikasi dan validasi data dosen yang diusulkan</a:t>
            </a:r>
          </a:p>
          <a:p>
            <a:r>
              <a:rPr lang="id-ID" dirty="0" smtClean="0"/>
              <a:t>Mengelola akun (</a:t>
            </a:r>
            <a:r>
              <a:rPr lang="id-ID" i="1" dirty="0" smtClean="0"/>
              <a:t>account</a:t>
            </a:r>
            <a:r>
              <a:rPr lang="id-ID" dirty="0" smtClean="0"/>
              <a:t>) milik:</a:t>
            </a:r>
          </a:p>
          <a:p>
            <a:pPr lvl="1"/>
            <a:r>
              <a:rPr lang="id-ID" dirty="0" smtClean="0"/>
              <a:t>Dosen yang diusulkan (DYS)</a:t>
            </a:r>
          </a:p>
          <a:p>
            <a:pPr lvl="1"/>
            <a:r>
              <a:rPr lang="id-ID" dirty="0" smtClean="0"/>
              <a:t>Atasan DYS</a:t>
            </a:r>
          </a:p>
          <a:p>
            <a:pPr lvl="1"/>
            <a:r>
              <a:rPr lang="id-ID" dirty="0" smtClean="0"/>
              <a:t>Sejawat DYS</a:t>
            </a:r>
          </a:p>
          <a:p>
            <a:pPr lvl="1"/>
            <a:r>
              <a:rPr lang="id-ID" dirty="0" smtClean="0"/>
              <a:t>Mahasiswa DYS</a:t>
            </a:r>
          </a:p>
          <a:p>
            <a:r>
              <a:rPr lang="id-ID" dirty="0" smtClean="0"/>
              <a:t>Mengelola dan memantau proses pengusulan (termasuk penilaian oleh atasan, sejawat dan mahasiswa)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Halaman MUKA</a:t>
            </a:r>
            <a:endParaRPr lang="id-ID" dirty="0"/>
          </a:p>
        </p:txBody>
      </p:sp>
      <p:pic>
        <p:nvPicPr>
          <p:cNvPr id="29698" name="Picture 2" descr="muka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686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(1)</a:t>
            </a:r>
            <a:endParaRPr lang="id-ID" dirty="0"/>
          </a:p>
        </p:txBody>
      </p:sp>
      <p:pic>
        <p:nvPicPr>
          <p:cNvPr id="30722" name="Picture 2" descr="suara_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5" y="1905000"/>
            <a:ext cx="8705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_suara_an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" y="1524000"/>
            <a:ext cx="88470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(2)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(3)</a:t>
            </a:r>
            <a:endParaRPr lang="id-ID" dirty="0"/>
          </a:p>
        </p:txBody>
      </p:sp>
      <p:pic>
        <p:nvPicPr>
          <p:cNvPr id="32770" name="Picture 2" descr="form_comm_suara_an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4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PTU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LOGIN</a:t>
            </a:r>
            <a:endParaRPr lang="id-ID" dirty="0"/>
          </a:p>
        </p:txBody>
      </p:sp>
      <p:pic>
        <p:nvPicPr>
          <p:cNvPr id="33794" name="Picture 2" descr="h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0"/>
            <a:ext cx="3810000" cy="26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login_p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3429000"/>
            <a:ext cx="39597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229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PANDUAN PENGGUNAAN  SISTEM PENGELOLAAN SERDOS ONLINE  KATEGORI PENGGUNA:   PERGURUAN TINGGI PENGUSUL (PTU)</vt:lpstr>
      <vt:lpstr>SISTEM PENGELOLAAN SERDOS ONLINE</vt:lpstr>
      <vt:lpstr>KelOMPOK PENGGUNA SERDOS ONLINE</vt:lpstr>
      <vt:lpstr>PERAN PTU</vt:lpstr>
      <vt:lpstr>SERDOS ONLINE UNTUK PTU Halaman MUKA</vt:lpstr>
      <vt:lpstr>SERDOS ONLINE UNTUK PTU MENU SUARA ANDA (1)</vt:lpstr>
      <vt:lpstr>SERDOS ONLINE UNTUK PTU MENU SUARA ANDA (2)</vt:lpstr>
      <vt:lpstr>SERDOS ONLINE UNTUK PTU MENU SUARA ANDA (3)</vt:lpstr>
      <vt:lpstr>SERDOS ONLINE UNTUK PTU MENU LOGIN</vt:lpstr>
      <vt:lpstr>SERDOS ONLINE UNTUK PTU MENU UBAH PASSWORD</vt:lpstr>
      <vt:lpstr>SERDOS ONLINE UNTUK PTU MENU UTAMA UNTUK PERAN PTU</vt:lpstr>
      <vt:lpstr>SERDOS ONLINE UNTUK PTU MENU ISIAN KELENGKAPAN DATA PSD (1)</vt:lpstr>
      <vt:lpstr>SERDOS ONLINE UNTUK PTU MENU ISIAN KELENGKAPAN DATA PSD (2)</vt:lpstr>
      <vt:lpstr>SERDOS ONLINE UNTUK PTU MENU DAFTAR DOSEN LK&amp; LEKTOR</vt:lpstr>
      <vt:lpstr>SERDOS ONLINE UNTUK PTU MENU VERIFIKASI DATA USULAN DYS</vt:lpstr>
      <vt:lpstr>SERDOS ONLINE UNTUK PTU MENU VERIFIKASI DATA USULAN DYS (1)</vt:lpstr>
      <vt:lpstr>SERDOS ONLINE UNTUK PTU MENU VERIFIKASI DATA USULAN DYS (2)</vt:lpstr>
      <vt:lpstr>SERDOS ONLINE UNTUK PTU MENU VERIFIKASI DATA USULAN DYS (3)</vt:lpstr>
      <vt:lpstr>SERDOS ONLINE UNTUK PTU MENU VERIFIKASI DATA USULAN DYS (4) Pengisian ALASAN TIDAK DIUSULKAN</vt:lpstr>
      <vt:lpstr>SERDOS ONLINE UNTUK PTU MENU VERIFIKASI DATA USULAN DYS (5) HASIL PENGISIAN</vt:lpstr>
      <vt:lpstr>SERDOS ONLINE UNTUK PTU MENU VERIFIKASI DATA USULAN DYS (6) HALAMAN PERSETUJUAN – 2 KALI!</vt:lpstr>
      <vt:lpstr>SERDOS ONLINE UNTUK PTU MENU VERIFIKASI DATA USULAN DYS (7) HALAMAN SETELAH PERSETUJUAN</vt:lpstr>
      <vt:lpstr>SERDOS ONLINE UNTUK PTU MENU MANAJEMEN AKUN PESERTA</vt:lpstr>
      <vt:lpstr>SERDOS ONLINE UNTUK PTU MENU PENGELOLAAN USULAN &amp; PENILAIAN SERTIFIKASI (1)</vt:lpstr>
      <vt:lpstr>SERDOS ONLINE UNTUK PTU MENU PENGELOLAAN USULAN &amp; PENILAIAN SERTIFIKASI(2) HALAMAN DATA IDeNTITAS PESERTA SeRDOS</vt:lpstr>
      <vt:lpstr>SERDOS ONLINE UNTUK PTU MENU PENGELOLAAN USULAN &amp; PENILAIAN SERTIFIKASI (3) HALAMAN ISIAN BIODATA PESERTA SeRDOS</vt:lpstr>
      <vt:lpstr>SERDOS ONLINE UNTUK PTU MENU PENGELOLAAN USULAN &amp; PENILAIAN SERTIFIKASI (3) HALAMAN ISIAN BIODATA PESERTA SeRDOS</vt:lpstr>
      <vt:lpstr>SERDOS ONLINE UNTUK PTU MENU PENGELOLAAN USULAN &amp; PENILAIAN SERTIFIKASI (3) HALAMAN MONITORING PESERTA SETELAH DIUSULKAN</vt:lpstr>
      <vt:lpstr>Slide 29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OPERASIONAL BAKU (POB)  SERDOS INTEGRATIF</dc:title>
  <dc:creator>Your User Name</dc:creator>
  <cp:lastModifiedBy>hp</cp:lastModifiedBy>
  <cp:revision>12</cp:revision>
  <dcterms:created xsi:type="dcterms:W3CDTF">2011-05-20T01:07:21Z</dcterms:created>
  <dcterms:modified xsi:type="dcterms:W3CDTF">2011-06-12T22:12:17Z</dcterms:modified>
</cp:coreProperties>
</file>